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6" r:id="rId3"/>
    <p:sldId id="260" r:id="rId4"/>
    <p:sldId id="257" r:id="rId5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165" autoAdjust="0"/>
    <p:restoredTop sz="94660"/>
  </p:normalViewPr>
  <p:slideViewPr>
    <p:cSldViewPr snapToGrid="0" snapToObjects="1">
      <p:cViewPr varScale="1">
        <p:scale>
          <a:sx n="70" d="100"/>
          <a:sy n="70" d="100"/>
        </p:scale>
        <p:origin x="1540" y="5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27/11/2023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27/11/2023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27/11/2023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27/11/2023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27/11/2023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27/11/2023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27/11/2023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27/11/2023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27/11/2023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en-US" dirty="0"/>
              <a:t>Edge detection and segmentation of lesion in MR images</a:t>
            </a:r>
            <a:endParaRPr lang="it-IT" dirty="0"/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000" dirty="0">
                <a:solidFill>
                  <a:schemeClr val="bg1"/>
                </a:solidFill>
              </a:rPr>
              <a:t>Group Number: 17</a:t>
            </a:r>
          </a:p>
          <a:p>
            <a:r>
              <a:rPr lang="it-IT" sz="2000" dirty="0">
                <a:solidFill>
                  <a:schemeClr val="bg1"/>
                </a:solidFill>
              </a:rPr>
              <a:t>Mattia Pezzano</a:t>
            </a:r>
          </a:p>
          <a:p>
            <a:r>
              <a:rPr lang="it-IT" sz="2000" dirty="0">
                <a:solidFill>
                  <a:schemeClr val="bg1"/>
                </a:solidFill>
              </a:rPr>
              <a:t>Luca Ricco</a:t>
            </a:r>
          </a:p>
          <a:p>
            <a:r>
              <a:rPr lang="it-IT" sz="2000" dirty="0">
                <a:solidFill>
                  <a:schemeClr val="bg1"/>
                </a:solidFill>
              </a:rPr>
              <a:t>Maurizio Tirabassi 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8270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Firma convenzione </a:t>
            </a:r>
            <a:br>
              <a:rPr lang="it-IT" sz="2800" dirty="0"/>
            </a:br>
            <a:r>
              <a:rPr lang="it-IT" sz="2800" dirty="0"/>
              <a:t>Politecnico di Milano e 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4"/>
            <a:ext cx="7772400" cy="708025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 dirty="0">
                <a:solidFill>
                  <a:schemeClr val="bg1"/>
                </a:solidFill>
              </a:rPr>
              <a:t>Mercoledì 27 maggio 2015</a:t>
            </a:r>
          </a:p>
          <a:p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836" y="1663827"/>
            <a:ext cx="3084576" cy="1301496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/>
              <a:t>Fare clic per modificare lo stile del titolo</a:t>
            </a:r>
            <a:endParaRPr lang="it-IT" dirty="0"/>
          </a:p>
        </p:txBody>
      </p:sp>
      <p:sp>
        <p:nvSpPr>
          <p:cNvPr id="131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</a:rPr>
              <a:t>Fare clic per modificare lo stile del sottotitolo dello schema</a:t>
            </a:r>
          </a:p>
        </p:txBody>
      </p:sp>
      <p:sp>
        <p:nvSpPr>
          <p:cNvPr id="2" name="CasellaDiTesto 1"/>
          <p:cNvSpPr txBox="1"/>
          <p:nvPr/>
        </p:nvSpPr>
        <p:spPr>
          <a:xfrm>
            <a:off x="4908066" y="2047875"/>
            <a:ext cx="2885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Inserimento secondo logo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9495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131</TotalTime>
  <Words>70</Words>
  <Application>Microsoft Office PowerPoint</Application>
  <PresentationFormat>On-screen Show (4:3)</PresentationFormat>
  <Paragraphs>13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Wingdings</vt:lpstr>
      <vt:lpstr>POLI</vt:lpstr>
      <vt:lpstr>Titolo presentazione sottotitolo</vt:lpstr>
      <vt:lpstr>PowerPoint Presentation</vt:lpstr>
      <vt:lpstr>Firma convenzione  Politecnico di Milano e Veneranda Fabbrica del Duomo di Milano</vt:lpstr>
      <vt:lpstr>PowerPoint Presentation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Maurizio Tirabassi</cp:lastModifiedBy>
  <cp:revision>25</cp:revision>
  <dcterms:created xsi:type="dcterms:W3CDTF">2015-05-26T12:27:57Z</dcterms:created>
  <dcterms:modified xsi:type="dcterms:W3CDTF">2023-11-27T10:54:51Z</dcterms:modified>
</cp:coreProperties>
</file>